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  <p:sldId id="259" r:id="rId4"/>
    <p:sldId id="256" r:id="rId5"/>
    <p:sldId id="260" r:id="rId6"/>
    <p:sldId id="261" r:id="rId7"/>
    <p:sldId id="262" r:id="rId8"/>
    <p:sldId id="263" r:id="rId9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8"/>
    <p:restoredTop sz="94671"/>
  </p:normalViewPr>
  <p:slideViewPr>
    <p:cSldViewPr snapToGrid="0" snapToObjects="1">
      <p:cViewPr>
        <p:scale>
          <a:sx n="90" d="100"/>
          <a:sy n="90" d="100"/>
        </p:scale>
        <p:origin x="28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8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7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7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5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23E085-ACAB-5E41-8924-429FB134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32000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02DF91-BA2E-4949-9EDF-E6C482A2AB7D}"/>
              </a:ext>
            </a:extLst>
          </p:cNvPr>
          <p:cNvSpPr txBox="1"/>
          <p:nvPr/>
        </p:nvSpPr>
        <p:spPr>
          <a:xfrm>
            <a:off x="-908266" y="-133244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FADS1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568B0D-B3B5-8549-9030-0830EAC7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11" y="0"/>
            <a:ext cx="2032000" cy="1219200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5F5FE7-C7B3-1143-943E-78FBCF019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2" y="0"/>
            <a:ext cx="2032000" cy="1219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217770A-D04A-6C45-81AA-00CE3A71A04F}"/>
              </a:ext>
            </a:extLst>
          </p:cNvPr>
          <p:cNvSpPr/>
          <p:nvPr/>
        </p:nvSpPr>
        <p:spPr>
          <a:xfrm>
            <a:off x="-132220" y="-369332"/>
            <a:ext cx="2208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CHARGE (N SNPs =1892)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DCBFC3-44CB-9146-A804-11006C9FF496}"/>
              </a:ext>
            </a:extLst>
          </p:cNvPr>
          <p:cNvSpPr/>
          <p:nvPr/>
        </p:nvSpPr>
        <p:spPr>
          <a:xfrm>
            <a:off x="4826002" y="-317910"/>
            <a:ext cx="1867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Shin (N SNPs =1892)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DD2690-046A-F740-A236-0EDD9EB7F2F4}"/>
              </a:ext>
            </a:extLst>
          </p:cNvPr>
          <p:cNvSpPr/>
          <p:nvPr/>
        </p:nvSpPr>
        <p:spPr>
          <a:xfrm>
            <a:off x="2135159" y="-317910"/>
            <a:ext cx="2554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Framingham (N SNPs =1892)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AEB761-B38D-134F-A0BE-DC859581DAD8}"/>
              </a:ext>
            </a:extLst>
          </p:cNvPr>
          <p:cNvSpPr/>
          <p:nvPr/>
        </p:nvSpPr>
        <p:spPr>
          <a:xfrm>
            <a:off x="-479180" y="2315643"/>
            <a:ext cx="2902857" cy="696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2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7B0293B-60F0-CC4C-B92C-97A8EE373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59" y="0"/>
            <a:ext cx="2032000" cy="1219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2E0848-6C76-294F-90C2-6D0E2703E5E1}"/>
              </a:ext>
            </a:extLst>
          </p:cNvPr>
          <p:cNvSpPr txBox="1"/>
          <p:nvPr/>
        </p:nvSpPr>
        <p:spPr>
          <a:xfrm>
            <a:off x="-1258880" y="0"/>
            <a:ext cx="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FADS2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562DD9-3D31-9746-969D-BCC5D0986DE4}"/>
              </a:ext>
            </a:extLst>
          </p:cNvPr>
          <p:cNvSpPr/>
          <p:nvPr/>
        </p:nvSpPr>
        <p:spPr>
          <a:xfrm>
            <a:off x="-613228" y="2328530"/>
            <a:ext cx="2902857" cy="6963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1D9FAB-BEF5-1D4C-8E6D-8C2DFF83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0" y="0"/>
            <a:ext cx="2032000" cy="121920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7BC50E-F616-E244-B1F7-CC860C53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1741" y="30337"/>
            <a:ext cx="2032000" cy="12192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730FD0D-35F2-C043-A30B-2B491B435C80}"/>
              </a:ext>
            </a:extLst>
          </p:cNvPr>
          <p:cNvSpPr/>
          <p:nvPr/>
        </p:nvSpPr>
        <p:spPr>
          <a:xfrm>
            <a:off x="-415782" y="-338995"/>
            <a:ext cx="2208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CHARGE (N SNPs =1892)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9B085E-17C4-2346-B2CD-B7DD9A9C9FD0}"/>
              </a:ext>
            </a:extLst>
          </p:cNvPr>
          <p:cNvSpPr/>
          <p:nvPr/>
        </p:nvSpPr>
        <p:spPr>
          <a:xfrm>
            <a:off x="4815354" y="-369332"/>
            <a:ext cx="1867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Shin (N SNPs =1892)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8DC516-BC94-6B4B-B46E-38F44FCB114D}"/>
              </a:ext>
            </a:extLst>
          </p:cNvPr>
          <p:cNvSpPr/>
          <p:nvPr/>
        </p:nvSpPr>
        <p:spPr>
          <a:xfrm>
            <a:off x="2002329" y="-369332"/>
            <a:ext cx="2554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Framingham (N SNPs =1892)</a:t>
            </a:r>
          </a:p>
        </p:txBody>
      </p:sp>
    </p:spTree>
    <p:extLst>
      <p:ext uri="{BB962C8B-B14F-4D97-AF65-F5344CB8AC3E}">
        <p14:creationId xmlns:p14="http://schemas.microsoft.com/office/powerpoint/2010/main" val="94629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1539BB-D544-D64A-87CF-1A23AB143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69" y="-30778"/>
            <a:ext cx="2032000" cy="1219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A270AD-009C-D54D-BBE4-0A8F4E5DF769}"/>
              </a:ext>
            </a:extLst>
          </p:cNvPr>
          <p:cNvSpPr txBox="1"/>
          <p:nvPr/>
        </p:nvSpPr>
        <p:spPr>
          <a:xfrm>
            <a:off x="-1194113" y="0"/>
            <a:ext cx="88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ELOVL2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A16E5C-AE16-F94B-B7C1-51F35B698553}"/>
              </a:ext>
            </a:extLst>
          </p:cNvPr>
          <p:cNvSpPr/>
          <p:nvPr/>
        </p:nvSpPr>
        <p:spPr>
          <a:xfrm>
            <a:off x="-572098" y="2706147"/>
            <a:ext cx="2902857" cy="8232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A1DBE0-9F16-A64E-9644-5B77BE3F2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850" y="0"/>
            <a:ext cx="2032000" cy="121920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336CDC-C077-F643-AB0E-74ADC1EF4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0"/>
            <a:ext cx="2032000" cy="1219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15CB7B3-0664-FA45-9EF7-DF3CBB99E4B4}"/>
              </a:ext>
            </a:extLst>
          </p:cNvPr>
          <p:cNvSpPr/>
          <p:nvPr/>
        </p:nvSpPr>
        <p:spPr>
          <a:xfrm>
            <a:off x="-247754" y="-369332"/>
            <a:ext cx="2208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CHARGE (N SNPs =2573)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3362A9-10EF-ED44-8446-74BF1D79F48B}"/>
              </a:ext>
            </a:extLst>
          </p:cNvPr>
          <p:cNvSpPr/>
          <p:nvPr/>
        </p:nvSpPr>
        <p:spPr>
          <a:xfrm>
            <a:off x="5064119" y="-343396"/>
            <a:ext cx="1867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Shin (N SNPs =2573)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A6420E-6192-9E40-B5B7-0BB253E5B420}"/>
              </a:ext>
            </a:extLst>
          </p:cNvPr>
          <p:cNvSpPr/>
          <p:nvPr/>
        </p:nvSpPr>
        <p:spPr>
          <a:xfrm>
            <a:off x="2271728" y="-369332"/>
            <a:ext cx="2554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Framingham (N SNPs =2573)</a:t>
            </a:r>
          </a:p>
        </p:txBody>
      </p:sp>
    </p:spTree>
    <p:extLst>
      <p:ext uri="{BB962C8B-B14F-4D97-AF65-F5344CB8AC3E}">
        <p14:creationId xmlns:p14="http://schemas.microsoft.com/office/powerpoint/2010/main" val="362884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17C0F4-EA79-3A4B-A629-5C01C5EE7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032000" cy="1219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0091C1-C425-0F45-B338-A2797F77544D}"/>
              </a:ext>
            </a:extLst>
          </p:cNvPr>
          <p:cNvSpPr/>
          <p:nvPr/>
        </p:nvSpPr>
        <p:spPr>
          <a:xfrm>
            <a:off x="-773390" y="2285063"/>
            <a:ext cx="2902857" cy="779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80C82-6A8A-784D-A3E8-1B2747A07454}"/>
              </a:ext>
            </a:extLst>
          </p:cNvPr>
          <p:cNvSpPr txBox="1"/>
          <p:nvPr/>
        </p:nvSpPr>
        <p:spPr>
          <a:xfrm>
            <a:off x="-1203568" y="-340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SCD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7FE597-7782-5E4C-A344-42CF66BE8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36" y="0"/>
            <a:ext cx="2032000" cy="12192000"/>
          </a:xfrm>
          <a:prstGeom prst="rect">
            <a:avLst/>
          </a:prstGeom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CFD5D-051F-DD4C-BEC9-ED74C428D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0"/>
            <a:ext cx="2032000" cy="12192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4097E49-FF15-F44A-B04D-D5BA4AAD306E}"/>
              </a:ext>
            </a:extLst>
          </p:cNvPr>
          <p:cNvSpPr/>
          <p:nvPr/>
        </p:nvSpPr>
        <p:spPr>
          <a:xfrm>
            <a:off x="-426430" y="-403378"/>
            <a:ext cx="22089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CHARGE (N SNPs =2039)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DD6CA-33FB-ED46-8F95-C4CF7DBD62ED}"/>
              </a:ext>
            </a:extLst>
          </p:cNvPr>
          <p:cNvSpPr/>
          <p:nvPr/>
        </p:nvSpPr>
        <p:spPr>
          <a:xfrm>
            <a:off x="2163683" y="-354128"/>
            <a:ext cx="25544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Framingham (N SNPs =2039)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4F7CAD-0D65-CE4C-A5C5-DCE1A74C440C}"/>
              </a:ext>
            </a:extLst>
          </p:cNvPr>
          <p:cNvSpPr/>
          <p:nvPr/>
        </p:nvSpPr>
        <p:spPr>
          <a:xfrm>
            <a:off x="5135951" y="-335011"/>
            <a:ext cx="1867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Shin (N SNPs =2039)</a:t>
            </a:r>
          </a:p>
        </p:txBody>
      </p:sp>
    </p:spTree>
    <p:extLst>
      <p:ext uri="{BB962C8B-B14F-4D97-AF65-F5344CB8AC3E}">
        <p14:creationId xmlns:p14="http://schemas.microsoft.com/office/powerpoint/2010/main" val="405601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2B817A-967D-AF47-AB6A-7EE598B30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636528"/>
            <a:ext cx="3175000" cy="81534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01CA2E-CF12-DA40-B376-6853692FD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636528"/>
            <a:ext cx="3175000" cy="81534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66A030-ACBB-4C4B-AD4B-8341A7D9E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6528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43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81B989-0B35-0048-9D85-9D840F0E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386" y="861975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A892C2-67E3-AB41-AA7B-4B1940EC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796" y="861975"/>
            <a:ext cx="3175000" cy="81534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3C5411-0600-1047-827F-47928B39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6" y="861975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3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13A2A3-D4DA-DE49-A3DC-6D78944B8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02" y="1463638"/>
            <a:ext cx="3175000" cy="54356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D9735F-524D-324F-9E99-796DD9F2F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1" y="1463638"/>
            <a:ext cx="3175000" cy="54356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90CB18-C60F-1143-B70D-0F3C2155A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411" y="1463638"/>
            <a:ext cx="317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17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45B801-34B3-4647-BC60-CEA49710C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1333500"/>
            <a:ext cx="3175000" cy="9525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17B6AD-8F8A-F847-83FF-07DBBDA79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0" y="1333500"/>
            <a:ext cx="3175000" cy="9525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061137-B430-B84F-B5DE-B2CB78EC8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700" y="1333500"/>
            <a:ext cx="3175000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0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10145</TotalTime>
  <Words>88</Words>
  <Application>Microsoft Macintosh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18</cp:revision>
  <dcterms:created xsi:type="dcterms:W3CDTF">2019-11-24T16:13:16Z</dcterms:created>
  <dcterms:modified xsi:type="dcterms:W3CDTF">2020-03-16T12:53:46Z</dcterms:modified>
</cp:coreProperties>
</file>